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0" d="100"/>
          <a:sy n="90" d="100"/>
        </p:scale>
        <p:origin x="-126" y="-18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16.11.2018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9796" y="3429000"/>
            <a:ext cx="11449272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T</a:t>
            </a:r>
            <a:r>
              <a:rPr lang="it-IT" sz="4000" b="1" dirty="0"/>
              <a:t>O</a:t>
            </a:r>
            <a:r>
              <a:rPr lang="cs-CZ" sz="4000" b="1" dirty="0"/>
              <a:t>URIST</a:t>
            </a:r>
            <a:r>
              <a:rPr lang="it-IT" sz="4000" b="1" dirty="0"/>
              <a:t> ATTRACTIONS OF OUR REGION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>lithuania</a:t>
            </a:r>
            <a:br>
              <a:rPr lang="lt-LT" sz="4000" b="1" dirty="0" smtClean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>minges Village</a:t>
            </a:r>
            <a:r>
              <a:rPr lang="it-IT" sz="5300" b="1" dirty="0"/>
              <a:t/>
            </a:r>
            <a:br>
              <a:rPr lang="it-IT" sz="5300" b="1" dirty="0"/>
            </a:br>
            <a:r>
              <a:rPr lang="it-IT" sz="1300" b="1" dirty="0"/>
              <a:t/>
            </a:r>
            <a:br>
              <a:rPr lang="it-IT" sz="1300" b="1" dirty="0"/>
            </a:br>
            <a:endParaRPr lang="cs-CZ" sz="5300" b="1" dirty="0"/>
          </a:p>
        </p:txBody>
      </p:sp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5950396" y="41743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tx1">
                    <a:lumMod val="50000"/>
                  </a:schemeClr>
                </a:solidFill>
              </a:rPr>
              <a:t>LITHUANIA</a:t>
            </a:r>
            <a:r>
              <a:rPr lang="it-IT" sz="2800" b="1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t-IT" sz="28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it-IT" sz="800" b="1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t-IT" sz="800" b="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lt-LT" sz="2800" b="1" dirty="0" smtClean="0">
                <a:solidFill>
                  <a:schemeClr val="tx1">
                    <a:lumMod val="50000"/>
                  </a:schemeClr>
                </a:solidFill>
              </a:rPr>
              <a:t>MINGES VILLAGE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67545" y="1828800"/>
            <a:ext cx="115212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it-IT" sz="2400" b="1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05780" y="6222445"/>
            <a:ext cx="511256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Map of </a:t>
            </a: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Lithuania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79604" y="6222444"/>
            <a:ext cx="55446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Map 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 Minges village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2" name="Picture 11" descr="42723323_178281526397567_309785791801642188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2" y="2438400"/>
            <a:ext cx="4800600" cy="3510439"/>
          </a:xfrm>
          <a:prstGeom prst="rect">
            <a:avLst/>
          </a:prstGeom>
        </p:spPr>
      </p:pic>
      <p:pic>
        <p:nvPicPr>
          <p:cNvPr id="13" name="Picture 12" descr="42804555_273058806880351_8052107740538994688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7812" y="2438400"/>
            <a:ext cx="4648200" cy="33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405780" y="19888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TIPE OF SITE</a:t>
            </a:r>
          </a:p>
          <a:p>
            <a:pPr lvl="0">
              <a:lnSpc>
                <a:spcPct val="90000"/>
              </a:lnSpc>
            </a:pPr>
            <a:r>
              <a:rPr lang="it-IT" sz="2400" dirty="0" smtClean="0">
                <a:solidFill>
                  <a:srgbClr val="545454">
                    <a:lumMod val="50000"/>
                  </a:srgbClr>
                </a:solidFill>
              </a:rPr>
              <a:t>Architectural</a:t>
            </a:r>
            <a:r>
              <a:rPr lang="lt-LT" sz="2400" dirty="0" smtClean="0">
                <a:solidFill>
                  <a:srgbClr val="545454">
                    <a:lumMod val="50000"/>
                  </a:srgbClr>
                </a:solidFill>
              </a:rPr>
              <a:t>/</a:t>
            </a:r>
            <a:r>
              <a:rPr lang="it-IT" sz="2400" dirty="0" smtClean="0">
                <a:solidFill>
                  <a:srgbClr val="545454">
                    <a:lumMod val="50000"/>
                  </a:srgbClr>
                </a:solidFill>
              </a:rPr>
              <a:t>Naturalistic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50396" y="417438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tx1">
                    <a:lumMod val="50000"/>
                  </a:schemeClr>
                </a:solidFill>
              </a:rPr>
              <a:t>LITHUANIA</a:t>
            </a:r>
          </a:p>
          <a:p>
            <a:r>
              <a:rPr lang="lt-LT" sz="2800" b="1" dirty="0" smtClean="0">
                <a:solidFill>
                  <a:schemeClr val="tx1">
                    <a:lumMod val="50000"/>
                  </a:schemeClr>
                </a:solidFill>
              </a:rPr>
              <a:t>MINGES VILLAGE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230316" y="1965757"/>
            <a:ext cx="648072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PHYSICAL AND AESTHETIC FEATURES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dirty="0" smtClean="0">
                <a:solidFill>
                  <a:schemeClr val="tx1">
                    <a:lumMod val="50000"/>
                  </a:schemeClr>
                </a:solidFill>
              </a:rPr>
              <a:t>Minges village has no streets and is situated on both sides of the river Minija, therefore it is called Lithuanian Venice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dirty="0" smtClean="0">
                <a:solidFill>
                  <a:schemeClr val="tx1">
                    <a:lumMod val="50000"/>
                  </a:schemeClr>
                </a:solidFill>
              </a:rPr>
              <a:t>This village is a good place to stay for the ones who are in thirst for a nature-for a fisher and sailor, a day tripper and a water skis‘ lover. </a:t>
            </a: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03212" y="3581400"/>
            <a:ext cx="432048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DATING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At the end of the 19th century, houses began to be built in this area.</a:t>
            </a:r>
          </a:p>
          <a:p>
            <a:pPr>
              <a:lnSpc>
                <a:spcPct val="90000"/>
              </a:lnSpc>
            </a:pPr>
            <a:endParaRPr lang="lt-LT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First mentioned in 1540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230316" y="4077072"/>
            <a:ext cx="6480720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HISTORICAL/SCIENTIFIC/ARTISTIC </a:t>
            </a:r>
            <a:r>
              <a:rPr lang="it-IT" sz="2400" b="1" dirty="0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endParaRPr lang="it-IT" sz="24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In 1700, 60 </a:t>
            </a:r>
            <a:r>
              <a:rPr lang="lt-LT" sz="2000" dirty="0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eople lived in this village.</a:t>
            </a:r>
          </a:p>
          <a:p>
            <a:pPr algn="just"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In 1900, 482 people and now only 25 people live in the village.</a:t>
            </a: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0012" y="3352800"/>
            <a:ext cx="60928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5950396" y="417438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tx1">
                    <a:lumMod val="50000"/>
                  </a:schemeClr>
                </a:solidFill>
              </a:rPr>
              <a:t>LITHUANIA</a:t>
            </a:r>
          </a:p>
          <a:p>
            <a:r>
              <a:rPr lang="lt-LT" b="1" dirty="0" smtClean="0">
                <a:solidFill>
                  <a:schemeClr val="tx1">
                    <a:lumMod val="50000"/>
                  </a:schemeClr>
                </a:solidFill>
              </a:rPr>
              <a:t>MINGES VILLAGE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3212" y="1905000"/>
            <a:ext cx="115212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HIGHLIGHTS</a:t>
            </a:r>
          </a:p>
          <a:p>
            <a:pPr algn="ctr"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05780" y="6222445"/>
            <a:ext cx="511256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 Travelling by ferry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018212" y="6267069"/>
            <a:ext cx="55446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A walk around the village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2" name="Picture 11" descr="42782765_258186861707142_919588624332016844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2590800"/>
            <a:ext cx="4800600" cy="3600450"/>
          </a:xfrm>
          <a:prstGeom prst="rect">
            <a:avLst/>
          </a:prstGeom>
        </p:spPr>
      </p:pic>
      <p:pic>
        <p:nvPicPr>
          <p:cNvPr id="13" name="Picture 12" descr="42800895_1758036234325156_5910658624669089792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6812" y="259080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405780" y="1981200"/>
            <a:ext cx="4294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CONDITION OF PRESERVATION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Minges village is well preserved by the locals, who are developing tourism buisiness in the village.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50396" y="417438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tx1">
                    <a:lumMod val="50000"/>
                  </a:schemeClr>
                </a:solidFill>
              </a:rPr>
              <a:t>LITHUANIA</a:t>
            </a:r>
          </a:p>
          <a:p>
            <a:r>
              <a:rPr lang="lt-LT" b="1" dirty="0" smtClean="0">
                <a:solidFill>
                  <a:schemeClr val="tx1">
                    <a:lumMod val="50000"/>
                  </a:schemeClr>
                </a:solidFill>
              </a:rPr>
              <a:t>MINGES VILLAGE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180012" y="1981200"/>
            <a:ext cx="648072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VISITING </a:t>
            </a:r>
            <a:r>
              <a:rPr lang="it-IT" sz="2400" b="1" dirty="0" smtClean="0">
                <a:solidFill>
                  <a:schemeClr val="tx1">
                    <a:lumMod val="50000"/>
                  </a:schemeClr>
                </a:solidFill>
              </a:rPr>
              <a:t>TIME</a:t>
            </a:r>
            <a:endParaRPr lang="lt-LT" sz="2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lt-LT" sz="2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There is no visiting time, but in the winter you won’t be able to get a tour through the village by ship, because of the weather conditions</a:t>
            </a:r>
          </a:p>
          <a:p>
            <a:pPr>
              <a:lnSpc>
                <a:spcPct val="90000"/>
              </a:lnSpc>
            </a:pPr>
            <a:endParaRPr lang="lt-LT" sz="2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9366767" y="3687767"/>
            <a:ext cx="24882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It takes about 30 minutes to visit this object and about 3 hours if you are going to Nida by boat</a:t>
            </a:r>
            <a:r>
              <a:rPr lang="lt-LT" sz="12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it-I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05780" y="4419600"/>
            <a:ext cx="4294112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TICKETS AND BOOKING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sz="2000" dirty="0" smtClean="0">
                <a:solidFill>
                  <a:schemeClr val="tx1">
                    <a:lumMod val="50000"/>
                  </a:schemeClr>
                </a:solidFill>
              </a:rPr>
              <a:t>You can rent a ship on the internet, prices vary depending on the number of the passengers.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0" name="Picture 9" descr="minges-kaimas-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854" y="3687767"/>
            <a:ext cx="4267200" cy="28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405780" y="1988840"/>
            <a:ext cx="468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ACCESSIBILITY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lt-LT" sz="2400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ou can only reach the village  by your transport.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50396" y="417438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tx1">
                    <a:lumMod val="50000"/>
                  </a:schemeClr>
                </a:solidFill>
              </a:rPr>
              <a:t>LITHUANIA</a:t>
            </a:r>
          </a:p>
          <a:p>
            <a:r>
              <a:rPr lang="lt-LT" b="1" dirty="0" smtClean="0">
                <a:solidFill>
                  <a:schemeClr val="tx1">
                    <a:lumMod val="50000"/>
                  </a:schemeClr>
                </a:solidFill>
              </a:rPr>
              <a:t>MINGES VILLAGE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950396" y="1988841"/>
            <a:ext cx="576064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FACILITIES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There are a fiew country houses (“Mingė recreation”, “Jono Bulavino sodyba”, “Mingės sodyba”), </a:t>
            </a:r>
            <a:r>
              <a:rPr lang="lt-LT" sz="2400" dirty="0">
                <a:solidFill>
                  <a:schemeClr val="tx1">
                    <a:lumMod val="50000"/>
                  </a:schemeClr>
                </a:solidFill>
              </a:rPr>
              <a:t>rural tourism homstead </a:t>
            </a: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„Mingės Egzotika“ a hotel “Yacht Galentas” and a boat rental service “Jachta Frostas II”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Services provided: </a:t>
            </a:r>
          </a:p>
          <a:p>
            <a:pPr>
              <a:lnSpc>
                <a:spcPct val="90000"/>
              </a:lnSpc>
            </a:pPr>
            <a:r>
              <a:rPr lang="lt-LT" sz="2400" dirty="0" smtClean="0">
                <a:solidFill>
                  <a:schemeClr val="tx1">
                    <a:lumMod val="50000"/>
                  </a:schemeClr>
                </a:solidFill>
              </a:rPr>
              <a:t>Cafe, boating, rental of boats water bikes, saling on water skis, fishing, Lithaunian sauna, guest houses, cabins-campers.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331</Words>
  <Application>Microsoft Office PowerPoint</Application>
  <PresentationFormat>Custom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Continental_Europe_16x9</vt:lpstr>
      <vt:lpstr>TOURIST ATTRACTIONS OF OUR REGION  lithuania  minges Village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2017-09-21T13:22:19Z</dcterms:created>
  <dcterms:modified xsi:type="dcterms:W3CDTF">2018-11-16T08:47:07Z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